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769" r:id="rId3"/>
    <p:sldId id="260" r:id="rId4"/>
    <p:sldId id="303" r:id="rId5"/>
    <p:sldId id="714" r:id="rId6"/>
    <p:sldId id="302" r:id="rId7"/>
    <p:sldId id="777" r:id="rId8"/>
    <p:sldId id="768" r:id="rId9"/>
    <p:sldId id="776" r:id="rId10"/>
    <p:sldId id="780" r:id="rId11"/>
    <p:sldId id="773" r:id="rId12"/>
    <p:sldId id="774" r:id="rId13"/>
    <p:sldId id="767" r:id="rId14"/>
    <p:sldId id="287" r:id="rId15"/>
    <p:sldId id="770" r:id="rId16"/>
    <p:sldId id="771" r:id="rId17"/>
    <p:sldId id="787" r:id="rId18"/>
    <p:sldId id="783" r:id="rId19"/>
    <p:sldId id="784" r:id="rId20"/>
    <p:sldId id="786" r:id="rId21"/>
    <p:sldId id="775" r:id="rId22"/>
    <p:sldId id="765" r:id="rId23"/>
    <p:sldId id="766" r:id="rId24"/>
    <p:sldId id="781" r:id="rId25"/>
    <p:sldId id="301" r:id="rId26"/>
    <p:sldId id="788" r:id="rId27"/>
    <p:sldId id="772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 /><Relationship Id="rId3" Type="http://schemas.openxmlformats.org/officeDocument/2006/relationships/image" Target="../media/image16.png" /><Relationship Id="rId7" Type="http://schemas.openxmlformats.org/officeDocument/2006/relationships/image" Target="../media/image20.png" /><Relationship Id="rId2" Type="http://schemas.openxmlformats.org/officeDocument/2006/relationships/image" Target="../media/image15.svg" /><Relationship Id="rId1" Type="http://schemas.openxmlformats.org/officeDocument/2006/relationships/image" Target="../media/image14.png" /><Relationship Id="rId6" Type="http://schemas.openxmlformats.org/officeDocument/2006/relationships/image" Target="../media/image19.svg" /><Relationship Id="rId5" Type="http://schemas.openxmlformats.org/officeDocument/2006/relationships/image" Target="../media/image18.png" /><Relationship Id="rId10" Type="http://schemas.openxmlformats.org/officeDocument/2006/relationships/image" Target="../media/image23.svg" /><Relationship Id="rId4" Type="http://schemas.openxmlformats.org/officeDocument/2006/relationships/image" Target="../media/image17.svg" /><Relationship Id="rId9" Type="http://schemas.openxmlformats.org/officeDocument/2006/relationships/image" Target="../media/image22.png" 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1.svg" /><Relationship Id="rId1" Type="http://schemas.openxmlformats.org/officeDocument/2006/relationships/image" Target="../media/image20.png" /><Relationship Id="rId6" Type="http://schemas.openxmlformats.org/officeDocument/2006/relationships/image" Target="../media/image27.svg" /><Relationship Id="rId5" Type="http://schemas.openxmlformats.org/officeDocument/2006/relationships/image" Target="../media/image26.png" /><Relationship Id="rId4" Type="http://schemas.openxmlformats.org/officeDocument/2006/relationships/image" Target="../media/image25.svg" 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 /><Relationship Id="rId3" Type="http://schemas.openxmlformats.org/officeDocument/2006/relationships/image" Target="../media/image16.png" /><Relationship Id="rId7" Type="http://schemas.openxmlformats.org/officeDocument/2006/relationships/image" Target="../media/image20.png" /><Relationship Id="rId2" Type="http://schemas.openxmlformats.org/officeDocument/2006/relationships/image" Target="../media/image15.svg" /><Relationship Id="rId1" Type="http://schemas.openxmlformats.org/officeDocument/2006/relationships/image" Target="../media/image14.png" /><Relationship Id="rId6" Type="http://schemas.openxmlformats.org/officeDocument/2006/relationships/image" Target="../media/image19.svg" /><Relationship Id="rId5" Type="http://schemas.openxmlformats.org/officeDocument/2006/relationships/image" Target="../media/image18.png" /><Relationship Id="rId10" Type="http://schemas.openxmlformats.org/officeDocument/2006/relationships/image" Target="../media/image23.svg" /><Relationship Id="rId4" Type="http://schemas.openxmlformats.org/officeDocument/2006/relationships/image" Target="../media/image17.svg" /><Relationship Id="rId9" Type="http://schemas.openxmlformats.org/officeDocument/2006/relationships/image" Target="../media/image22.png" 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1.svg" /><Relationship Id="rId1" Type="http://schemas.openxmlformats.org/officeDocument/2006/relationships/image" Target="../media/image20.png" /><Relationship Id="rId6" Type="http://schemas.openxmlformats.org/officeDocument/2006/relationships/image" Target="../media/image27.svg" /><Relationship Id="rId5" Type="http://schemas.openxmlformats.org/officeDocument/2006/relationships/image" Target="../media/image26.png" /><Relationship Id="rId4" Type="http://schemas.openxmlformats.org/officeDocument/2006/relationships/image" Target="../media/image25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24AFA-702A-4C2D-876B-DAAC12EBFCC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223BB-3308-448D-A445-74930939D9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New methods </a:t>
          </a:r>
          <a:r>
            <a:rPr lang="en-US"/>
            <a:t>of teaching</a:t>
          </a:r>
        </a:p>
      </dgm:t>
    </dgm:pt>
    <dgm:pt modelId="{F7F8FFE0-34A4-429F-9D30-3A822F6A1AE5}" type="parTrans" cxnId="{FE173D47-E7A5-46F4-8461-2F1E89F1890D}">
      <dgm:prSet/>
      <dgm:spPr/>
      <dgm:t>
        <a:bodyPr/>
        <a:lstStyle/>
        <a:p>
          <a:endParaRPr lang="en-US"/>
        </a:p>
      </dgm:t>
    </dgm:pt>
    <dgm:pt modelId="{0235F3C7-5471-4C29-A4C1-4C04831A0744}" type="sibTrans" cxnId="{FE173D47-E7A5-46F4-8461-2F1E89F189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D32960D-38FB-4C6C-BD4D-E992AB4AC3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Evaluation and </a:t>
          </a:r>
          <a:r>
            <a:rPr lang="en-US" b="1"/>
            <a:t>assessment by virtual means</a:t>
          </a:r>
          <a:endParaRPr lang="en-US"/>
        </a:p>
      </dgm:t>
    </dgm:pt>
    <dgm:pt modelId="{DFFA15EE-6FD4-4B25-853C-880C3B2CF6C9}" type="parTrans" cxnId="{7FE0D85D-3E98-4160-AFCF-4DFA53CB6959}">
      <dgm:prSet/>
      <dgm:spPr/>
      <dgm:t>
        <a:bodyPr/>
        <a:lstStyle/>
        <a:p>
          <a:endParaRPr lang="en-US"/>
        </a:p>
      </dgm:t>
    </dgm:pt>
    <dgm:pt modelId="{565C2FBC-344B-4409-8FC5-57E00300B382}" type="sibTrans" cxnId="{7FE0D85D-3E98-4160-AFCF-4DFA53CB695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9BAB92-5DE2-494A-A818-CC60B3C07E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Educational programs will include </a:t>
          </a:r>
          <a:r>
            <a:rPr lang="en-US" b="1"/>
            <a:t>digital content</a:t>
          </a:r>
          <a:endParaRPr lang="en-US"/>
        </a:p>
      </dgm:t>
    </dgm:pt>
    <dgm:pt modelId="{F8B8B9BE-1A28-4DF9-AC29-08711788A96B}" type="parTrans" cxnId="{EBF6560C-369F-440B-8A6E-54C8C53524F8}">
      <dgm:prSet/>
      <dgm:spPr/>
      <dgm:t>
        <a:bodyPr/>
        <a:lstStyle/>
        <a:p>
          <a:endParaRPr lang="en-US"/>
        </a:p>
      </dgm:t>
    </dgm:pt>
    <dgm:pt modelId="{2820CA7B-5DBA-44EB-9845-5F30E82A98A3}" type="sibTrans" cxnId="{EBF6560C-369F-440B-8A6E-54C8C53524F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C0CA173-9389-4819-B03D-CF8700D571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Greater use of </a:t>
          </a:r>
          <a:r>
            <a:rPr lang="en-US" b="1"/>
            <a:t>Open Educational Resources</a:t>
          </a:r>
          <a:endParaRPr lang="en-US"/>
        </a:p>
      </dgm:t>
    </dgm:pt>
    <dgm:pt modelId="{04E1F9E7-4542-4490-B6D3-506F51BAB600}" type="parTrans" cxnId="{A364296A-9DEF-4CA5-8A66-70E29D17EF51}">
      <dgm:prSet/>
      <dgm:spPr/>
      <dgm:t>
        <a:bodyPr/>
        <a:lstStyle/>
        <a:p>
          <a:endParaRPr lang="en-US"/>
        </a:p>
      </dgm:t>
    </dgm:pt>
    <dgm:pt modelId="{ACDDF55F-D785-4DF3-BDF1-1C60030419D8}" type="sibTrans" cxnId="{A364296A-9DEF-4CA5-8A66-70E29D17EF5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632871-57C3-4339-8A07-80404BE9F3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Professional development </a:t>
          </a:r>
          <a:r>
            <a:rPr lang="en-US"/>
            <a:t>for teaching staff on digital education</a:t>
          </a:r>
        </a:p>
      </dgm:t>
    </dgm:pt>
    <dgm:pt modelId="{61280DB3-5135-4B39-B515-438AE7E62085}" type="parTrans" cxnId="{C23B4C19-C4A3-4733-80FA-D0C5E542F0E2}">
      <dgm:prSet/>
      <dgm:spPr/>
      <dgm:t>
        <a:bodyPr/>
        <a:lstStyle/>
        <a:p>
          <a:endParaRPr lang="en-US"/>
        </a:p>
      </dgm:t>
    </dgm:pt>
    <dgm:pt modelId="{E5EAF216-B455-4478-A7EA-AD177E2D7F0F}" type="sibTrans" cxnId="{C23B4C19-C4A3-4733-80FA-D0C5E542F0E2}">
      <dgm:prSet/>
      <dgm:spPr/>
      <dgm:t>
        <a:bodyPr/>
        <a:lstStyle/>
        <a:p>
          <a:endParaRPr lang="en-US"/>
        </a:p>
      </dgm:t>
    </dgm:pt>
    <dgm:pt modelId="{64A14E63-CE49-489B-9C6B-DF6ADE1AEEC7}" type="pres">
      <dgm:prSet presAssocID="{65E24AFA-702A-4C2D-876B-DAAC12EBFCC5}" presName="root" presStyleCnt="0">
        <dgm:presLayoutVars>
          <dgm:dir/>
          <dgm:resizeHandles val="exact"/>
        </dgm:presLayoutVars>
      </dgm:prSet>
      <dgm:spPr/>
    </dgm:pt>
    <dgm:pt modelId="{A375F706-BC0E-45EC-8542-9093B9C7B8E8}" type="pres">
      <dgm:prSet presAssocID="{65E24AFA-702A-4C2D-876B-DAAC12EBFCC5}" presName="container" presStyleCnt="0">
        <dgm:presLayoutVars>
          <dgm:dir/>
          <dgm:resizeHandles val="exact"/>
        </dgm:presLayoutVars>
      </dgm:prSet>
      <dgm:spPr/>
    </dgm:pt>
    <dgm:pt modelId="{07A90224-36B6-411B-95C6-D391F7268BD7}" type="pres">
      <dgm:prSet presAssocID="{54C223BB-3308-448D-A445-74930939D936}" presName="compNode" presStyleCnt="0"/>
      <dgm:spPr/>
    </dgm:pt>
    <dgm:pt modelId="{987E6437-D665-4397-9D64-CFDB24DE4BA2}" type="pres">
      <dgm:prSet presAssocID="{54C223BB-3308-448D-A445-74930939D936}" presName="iconBgRect" presStyleLbl="bgShp" presStyleIdx="0" presStyleCnt="5"/>
      <dgm:spPr/>
    </dgm:pt>
    <dgm:pt modelId="{1D21C3FE-1128-48CF-A645-74491405426E}" type="pres">
      <dgm:prSet presAssocID="{54C223BB-3308-448D-A445-74930939D93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0D88439-F3B1-47F5-BE66-3D170D9ADC7A}" type="pres">
      <dgm:prSet presAssocID="{54C223BB-3308-448D-A445-74930939D936}" presName="spaceRect" presStyleCnt="0"/>
      <dgm:spPr/>
    </dgm:pt>
    <dgm:pt modelId="{D34D838E-AD6E-4D20-8297-F7787790D5DA}" type="pres">
      <dgm:prSet presAssocID="{54C223BB-3308-448D-A445-74930939D936}" presName="textRect" presStyleLbl="revTx" presStyleIdx="0" presStyleCnt="5">
        <dgm:presLayoutVars>
          <dgm:chMax val="1"/>
          <dgm:chPref val="1"/>
        </dgm:presLayoutVars>
      </dgm:prSet>
      <dgm:spPr/>
    </dgm:pt>
    <dgm:pt modelId="{D3683DCD-C107-4445-8A51-32673BCD84CC}" type="pres">
      <dgm:prSet presAssocID="{0235F3C7-5471-4C29-A4C1-4C04831A0744}" presName="sibTrans" presStyleLbl="sibTrans2D1" presStyleIdx="0" presStyleCnt="0"/>
      <dgm:spPr/>
    </dgm:pt>
    <dgm:pt modelId="{32283F0C-404D-44CD-8DFA-F4D34EBE862A}" type="pres">
      <dgm:prSet presAssocID="{3D32960D-38FB-4C6C-BD4D-E992AB4AC3B2}" presName="compNode" presStyleCnt="0"/>
      <dgm:spPr/>
    </dgm:pt>
    <dgm:pt modelId="{6F90246A-2F0A-4B81-B686-DC5A2BB6EC9C}" type="pres">
      <dgm:prSet presAssocID="{3D32960D-38FB-4C6C-BD4D-E992AB4AC3B2}" presName="iconBgRect" presStyleLbl="bgShp" presStyleIdx="1" presStyleCnt="5"/>
      <dgm:spPr/>
    </dgm:pt>
    <dgm:pt modelId="{5F489EC2-8EF1-4EB4-AA0A-578FB3114D86}" type="pres">
      <dgm:prSet presAssocID="{3D32960D-38FB-4C6C-BD4D-E992AB4AC3B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42E3FA2-449E-413B-91BE-5EF95541FFDC}" type="pres">
      <dgm:prSet presAssocID="{3D32960D-38FB-4C6C-BD4D-E992AB4AC3B2}" presName="spaceRect" presStyleCnt="0"/>
      <dgm:spPr/>
    </dgm:pt>
    <dgm:pt modelId="{681F947D-6280-47FC-8F6F-44A6A56BB67E}" type="pres">
      <dgm:prSet presAssocID="{3D32960D-38FB-4C6C-BD4D-E992AB4AC3B2}" presName="textRect" presStyleLbl="revTx" presStyleIdx="1" presStyleCnt="5">
        <dgm:presLayoutVars>
          <dgm:chMax val="1"/>
          <dgm:chPref val="1"/>
        </dgm:presLayoutVars>
      </dgm:prSet>
      <dgm:spPr/>
    </dgm:pt>
    <dgm:pt modelId="{F6DC4A2C-FD1D-46B2-9CF4-84A9D540ACE6}" type="pres">
      <dgm:prSet presAssocID="{565C2FBC-344B-4409-8FC5-57E00300B382}" presName="sibTrans" presStyleLbl="sibTrans2D1" presStyleIdx="0" presStyleCnt="0"/>
      <dgm:spPr/>
    </dgm:pt>
    <dgm:pt modelId="{0267F712-B64C-489D-9834-FFC154286428}" type="pres">
      <dgm:prSet presAssocID="{809BAB92-5DE2-494A-A818-CC60B3C07EFC}" presName="compNode" presStyleCnt="0"/>
      <dgm:spPr/>
    </dgm:pt>
    <dgm:pt modelId="{6FE1EBE5-ECAE-4DBC-9EE4-A9708F8B8FEB}" type="pres">
      <dgm:prSet presAssocID="{809BAB92-5DE2-494A-A818-CC60B3C07EFC}" presName="iconBgRect" presStyleLbl="bgShp" presStyleIdx="2" presStyleCnt="5"/>
      <dgm:spPr/>
    </dgm:pt>
    <dgm:pt modelId="{C25A88DC-BBB9-4F4A-9DFB-2E46A07508B2}" type="pres">
      <dgm:prSet presAssocID="{809BAB92-5DE2-494A-A818-CC60B3C07EF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9EC58D23-0DEF-4D6F-AD0E-85A953083EAF}" type="pres">
      <dgm:prSet presAssocID="{809BAB92-5DE2-494A-A818-CC60B3C07EFC}" presName="spaceRect" presStyleCnt="0"/>
      <dgm:spPr/>
    </dgm:pt>
    <dgm:pt modelId="{F78A0093-247A-44E8-99D7-E4E15161CB46}" type="pres">
      <dgm:prSet presAssocID="{809BAB92-5DE2-494A-A818-CC60B3C07EFC}" presName="textRect" presStyleLbl="revTx" presStyleIdx="2" presStyleCnt="5">
        <dgm:presLayoutVars>
          <dgm:chMax val="1"/>
          <dgm:chPref val="1"/>
        </dgm:presLayoutVars>
      </dgm:prSet>
      <dgm:spPr/>
    </dgm:pt>
    <dgm:pt modelId="{E97FEA6A-A429-4A17-A9B3-73A2F81FCEDB}" type="pres">
      <dgm:prSet presAssocID="{2820CA7B-5DBA-44EB-9845-5F30E82A98A3}" presName="sibTrans" presStyleLbl="sibTrans2D1" presStyleIdx="0" presStyleCnt="0"/>
      <dgm:spPr/>
    </dgm:pt>
    <dgm:pt modelId="{B19E7D41-BF2A-4DC4-B8E1-E68346350C6C}" type="pres">
      <dgm:prSet presAssocID="{DC0CA173-9389-4819-B03D-CF8700D57110}" presName="compNode" presStyleCnt="0"/>
      <dgm:spPr/>
    </dgm:pt>
    <dgm:pt modelId="{A098F7D0-20B1-43D9-9C24-B815C3432126}" type="pres">
      <dgm:prSet presAssocID="{DC0CA173-9389-4819-B03D-CF8700D57110}" presName="iconBgRect" presStyleLbl="bgShp" presStyleIdx="3" presStyleCnt="5"/>
      <dgm:spPr/>
    </dgm:pt>
    <dgm:pt modelId="{75FD743A-B326-4121-B319-1CB45CA35124}" type="pres">
      <dgm:prSet presAssocID="{DC0CA173-9389-4819-B03D-CF8700D5711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A14E367-4E0C-4459-8810-1AC9ACD2E6FC}" type="pres">
      <dgm:prSet presAssocID="{DC0CA173-9389-4819-B03D-CF8700D57110}" presName="spaceRect" presStyleCnt="0"/>
      <dgm:spPr/>
    </dgm:pt>
    <dgm:pt modelId="{46A6B9E5-C472-4BF0-BC4B-F168045FC0D9}" type="pres">
      <dgm:prSet presAssocID="{DC0CA173-9389-4819-B03D-CF8700D57110}" presName="textRect" presStyleLbl="revTx" presStyleIdx="3" presStyleCnt="5">
        <dgm:presLayoutVars>
          <dgm:chMax val="1"/>
          <dgm:chPref val="1"/>
        </dgm:presLayoutVars>
      </dgm:prSet>
      <dgm:spPr/>
    </dgm:pt>
    <dgm:pt modelId="{2BB5F93F-59D7-4C48-BD6F-0CA0F905B4CF}" type="pres">
      <dgm:prSet presAssocID="{ACDDF55F-D785-4DF3-BDF1-1C60030419D8}" presName="sibTrans" presStyleLbl="sibTrans2D1" presStyleIdx="0" presStyleCnt="0"/>
      <dgm:spPr/>
    </dgm:pt>
    <dgm:pt modelId="{FD69D62B-BD31-4FE3-B1E4-E8DE544C6204}" type="pres">
      <dgm:prSet presAssocID="{39632871-57C3-4339-8A07-80404BE9F347}" presName="compNode" presStyleCnt="0"/>
      <dgm:spPr/>
    </dgm:pt>
    <dgm:pt modelId="{9333629D-82DF-4E6A-BF46-84B091CC21E9}" type="pres">
      <dgm:prSet presAssocID="{39632871-57C3-4339-8A07-80404BE9F347}" presName="iconBgRect" presStyleLbl="bgShp" presStyleIdx="4" presStyleCnt="5"/>
      <dgm:spPr/>
    </dgm:pt>
    <dgm:pt modelId="{53ABD93A-15DE-46CA-ACF7-3586BE351567}" type="pres">
      <dgm:prSet presAssocID="{39632871-57C3-4339-8A07-80404BE9F34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0336B364-7BAA-49D9-B091-65932E921842}" type="pres">
      <dgm:prSet presAssocID="{39632871-57C3-4339-8A07-80404BE9F347}" presName="spaceRect" presStyleCnt="0"/>
      <dgm:spPr/>
    </dgm:pt>
    <dgm:pt modelId="{2F8B045C-016E-4450-AC3A-43C661A138A5}" type="pres">
      <dgm:prSet presAssocID="{39632871-57C3-4339-8A07-80404BE9F34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6142E03-4D3B-4303-84AF-657B7B1FAC2C}" type="presOf" srcId="{0235F3C7-5471-4C29-A4C1-4C04831A0744}" destId="{D3683DCD-C107-4445-8A51-32673BCD84CC}" srcOrd="0" destOrd="0" presId="urn:microsoft.com/office/officeart/2018/2/layout/IconCircleList"/>
    <dgm:cxn modelId="{EBF6560C-369F-440B-8A6E-54C8C53524F8}" srcId="{65E24AFA-702A-4C2D-876B-DAAC12EBFCC5}" destId="{809BAB92-5DE2-494A-A818-CC60B3C07EFC}" srcOrd="2" destOrd="0" parTransId="{F8B8B9BE-1A28-4DF9-AC29-08711788A96B}" sibTransId="{2820CA7B-5DBA-44EB-9845-5F30E82A98A3}"/>
    <dgm:cxn modelId="{643A660E-42DD-4351-80BB-531DD072CB78}" type="presOf" srcId="{39632871-57C3-4339-8A07-80404BE9F347}" destId="{2F8B045C-016E-4450-AC3A-43C661A138A5}" srcOrd="0" destOrd="0" presId="urn:microsoft.com/office/officeart/2018/2/layout/IconCircleList"/>
    <dgm:cxn modelId="{C23B4C19-C4A3-4733-80FA-D0C5E542F0E2}" srcId="{65E24AFA-702A-4C2D-876B-DAAC12EBFCC5}" destId="{39632871-57C3-4339-8A07-80404BE9F347}" srcOrd="4" destOrd="0" parTransId="{61280DB3-5135-4B39-B515-438AE7E62085}" sibTransId="{E5EAF216-B455-4478-A7EA-AD177E2D7F0F}"/>
    <dgm:cxn modelId="{4DC55729-BD05-4810-8901-55D501038053}" type="presOf" srcId="{DC0CA173-9389-4819-B03D-CF8700D57110}" destId="{46A6B9E5-C472-4BF0-BC4B-F168045FC0D9}" srcOrd="0" destOrd="0" presId="urn:microsoft.com/office/officeart/2018/2/layout/IconCircleList"/>
    <dgm:cxn modelId="{3633985D-2C04-439C-9846-746916E6B5BF}" type="presOf" srcId="{65E24AFA-702A-4C2D-876B-DAAC12EBFCC5}" destId="{64A14E63-CE49-489B-9C6B-DF6ADE1AEEC7}" srcOrd="0" destOrd="0" presId="urn:microsoft.com/office/officeart/2018/2/layout/IconCircleList"/>
    <dgm:cxn modelId="{7FE0D85D-3E98-4160-AFCF-4DFA53CB6959}" srcId="{65E24AFA-702A-4C2D-876B-DAAC12EBFCC5}" destId="{3D32960D-38FB-4C6C-BD4D-E992AB4AC3B2}" srcOrd="1" destOrd="0" parTransId="{DFFA15EE-6FD4-4B25-853C-880C3B2CF6C9}" sibTransId="{565C2FBC-344B-4409-8FC5-57E00300B382}"/>
    <dgm:cxn modelId="{FE173D47-E7A5-46F4-8461-2F1E89F1890D}" srcId="{65E24AFA-702A-4C2D-876B-DAAC12EBFCC5}" destId="{54C223BB-3308-448D-A445-74930939D936}" srcOrd="0" destOrd="0" parTransId="{F7F8FFE0-34A4-429F-9D30-3A822F6A1AE5}" sibTransId="{0235F3C7-5471-4C29-A4C1-4C04831A0744}"/>
    <dgm:cxn modelId="{A364296A-9DEF-4CA5-8A66-70E29D17EF51}" srcId="{65E24AFA-702A-4C2D-876B-DAAC12EBFCC5}" destId="{DC0CA173-9389-4819-B03D-CF8700D57110}" srcOrd="3" destOrd="0" parTransId="{04E1F9E7-4542-4490-B6D3-506F51BAB600}" sibTransId="{ACDDF55F-D785-4DF3-BDF1-1C60030419D8}"/>
    <dgm:cxn modelId="{47512788-0641-4CFD-B9D1-8E7A52879572}" type="presOf" srcId="{809BAB92-5DE2-494A-A818-CC60B3C07EFC}" destId="{F78A0093-247A-44E8-99D7-E4E15161CB46}" srcOrd="0" destOrd="0" presId="urn:microsoft.com/office/officeart/2018/2/layout/IconCircleList"/>
    <dgm:cxn modelId="{BC87A6AE-0F3B-453C-AA5F-DE2489F6908D}" type="presOf" srcId="{3D32960D-38FB-4C6C-BD4D-E992AB4AC3B2}" destId="{681F947D-6280-47FC-8F6F-44A6A56BB67E}" srcOrd="0" destOrd="0" presId="urn:microsoft.com/office/officeart/2018/2/layout/IconCircleList"/>
    <dgm:cxn modelId="{874888B5-1597-402B-8200-74588A5E64BF}" type="presOf" srcId="{565C2FBC-344B-4409-8FC5-57E00300B382}" destId="{F6DC4A2C-FD1D-46B2-9CF4-84A9D540ACE6}" srcOrd="0" destOrd="0" presId="urn:microsoft.com/office/officeart/2018/2/layout/IconCircleList"/>
    <dgm:cxn modelId="{4C1885BE-D252-4755-90CD-968CDB2A225E}" type="presOf" srcId="{ACDDF55F-D785-4DF3-BDF1-1C60030419D8}" destId="{2BB5F93F-59D7-4C48-BD6F-0CA0F905B4CF}" srcOrd="0" destOrd="0" presId="urn:microsoft.com/office/officeart/2018/2/layout/IconCircleList"/>
    <dgm:cxn modelId="{CEF8B5D0-4876-428A-B663-F4088FCB3DD0}" type="presOf" srcId="{2820CA7B-5DBA-44EB-9845-5F30E82A98A3}" destId="{E97FEA6A-A429-4A17-A9B3-73A2F81FCEDB}" srcOrd="0" destOrd="0" presId="urn:microsoft.com/office/officeart/2018/2/layout/IconCircleList"/>
    <dgm:cxn modelId="{B9A3F0D1-A0F4-426E-BF00-00CB5AA643AF}" type="presOf" srcId="{54C223BB-3308-448D-A445-74930939D936}" destId="{D34D838E-AD6E-4D20-8297-F7787790D5DA}" srcOrd="0" destOrd="0" presId="urn:microsoft.com/office/officeart/2018/2/layout/IconCircleList"/>
    <dgm:cxn modelId="{8C63744F-BAB8-4B45-ADD6-F8B9C2A19996}" type="presParOf" srcId="{64A14E63-CE49-489B-9C6B-DF6ADE1AEEC7}" destId="{A375F706-BC0E-45EC-8542-9093B9C7B8E8}" srcOrd="0" destOrd="0" presId="urn:microsoft.com/office/officeart/2018/2/layout/IconCircleList"/>
    <dgm:cxn modelId="{DB9956C3-0A83-4337-AF6E-A401B6DFA506}" type="presParOf" srcId="{A375F706-BC0E-45EC-8542-9093B9C7B8E8}" destId="{07A90224-36B6-411B-95C6-D391F7268BD7}" srcOrd="0" destOrd="0" presId="urn:microsoft.com/office/officeart/2018/2/layout/IconCircleList"/>
    <dgm:cxn modelId="{35C4B2B5-B642-415B-A0A4-306B098504F1}" type="presParOf" srcId="{07A90224-36B6-411B-95C6-D391F7268BD7}" destId="{987E6437-D665-4397-9D64-CFDB24DE4BA2}" srcOrd="0" destOrd="0" presId="urn:microsoft.com/office/officeart/2018/2/layout/IconCircleList"/>
    <dgm:cxn modelId="{999B7819-A966-4C3E-8DF0-AEEF612F910A}" type="presParOf" srcId="{07A90224-36B6-411B-95C6-D391F7268BD7}" destId="{1D21C3FE-1128-48CF-A645-74491405426E}" srcOrd="1" destOrd="0" presId="urn:microsoft.com/office/officeart/2018/2/layout/IconCircleList"/>
    <dgm:cxn modelId="{66B143D7-C1A9-4689-BE84-6F8DE551C60F}" type="presParOf" srcId="{07A90224-36B6-411B-95C6-D391F7268BD7}" destId="{00D88439-F3B1-47F5-BE66-3D170D9ADC7A}" srcOrd="2" destOrd="0" presId="urn:microsoft.com/office/officeart/2018/2/layout/IconCircleList"/>
    <dgm:cxn modelId="{2F9FE785-973A-4098-93C6-E4A35225D5AF}" type="presParOf" srcId="{07A90224-36B6-411B-95C6-D391F7268BD7}" destId="{D34D838E-AD6E-4D20-8297-F7787790D5DA}" srcOrd="3" destOrd="0" presId="urn:microsoft.com/office/officeart/2018/2/layout/IconCircleList"/>
    <dgm:cxn modelId="{D623C6C0-6E42-44C8-A986-6B77B0C215D4}" type="presParOf" srcId="{A375F706-BC0E-45EC-8542-9093B9C7B8E8}" destId="{D3683DCD-C107-4445-8A51-32673BCD84CC}" srcOrd="1" destOrd="0" presId="urn:microsoft.com/office/officeart/2018/2/layout/IconCircleList"/>
    <dgm:cxn modelId="{4D836166-3B30-448D-A0CE-CDC906A5A4DD}" type="presParOf" srcId="{A375F706-BC0E-45EC-8542-9093B9C7B8E8}" destId="{32283F0C-404D-44CD-8DFA-F4D34EBE862A}" srcOrd="2" destOrd="0" presId="urn:microsoft.com/office/officeart/2018/2/layout/IconCircleList"/>
    <dgm:cxn modelId="{AC42258F-A24F-4179-86C0-705E38B921CE}" type="presParOf" srcId="{32283F0C-404D-44CD-8DFA-F4D34EBE862A}" destId="{6F90246A-2F0A-4B81-B686-DC5A2BB6EC9C}" srcOrd="0" destOrd="0" presId="urn:microsoft.com/office/officeart/2018/2/layout/IconCircleList"/>
    <dgm:cxn modelId="{B8282483-958F-4A0F-B095-A1CBE193AF0E}" type="presParOf" srcId="{32283F0C-404D-44CD-8DFA-F4D34EBE862A}" destId="{5F489EC2-8EF1-4EB4-AA0A-578FB3114D86}" srcOrd="1" destOrd="0" presId="urn:microsoft.com/office/officeart/2018/2/layout/IconCircleList"/>
    <dgm:cxn modelId="{FA61D18F-F2B2-41A0-894A-9135DD79E165}" type="presParOf" srcId="{32283F0C-404D-44CD-8DFA-F4D34EBE862A}" destId="{F42E3FA2-449E-413B-91BE-5EF95541FFDC}" srcOrd="2" destOrd="0" presId="urn:microsoft.com/office/officeart/2018/2/layout/IconCircleList"/>
    <dgm:cxn modelId="{CA124978-808B-4DA6-B77E-7359099F57CF}" type="presParOf" srcId="{32283F0C-404D-44CD-8DFA-F4D34EBE862A}" destId="{681F947D-6280-47FC-8F6F-44A6A56BB67E}" srcOrd="3" destOrd="0" presId="urn:microsoft.com/office/officeart/2018/2/layout/IconCircleList"/>
    <dgm:cxn modelId="{AC1FDEBA-14D9-4C15-983D-10BDEC3BF777}" type="presParOf" srcId="{A375F706-BC0E-45EC-8542-9093B9C7B8E8}" destId="{F6DC4A2C-FD1D-46B2-9CF4-84A9D540ACE6}" srcOrd="3" destOrd="0" presId="urn:microsoft.com/office/officeart/2018/2/layout/IconCircleList"/>
    <dgm:cxn modelId="{3E004EEC-D83E-43AF-B284-CF7BB652EA0F}" type="presParOf" srcId="{A375F706-BC0E-45EC-8542-9093B9C7B8E8}" destId="{0267F712-B64C-489D-9834-FFC154286428}" srcOrd="4" destOrd="0" presId="urn:microsoft.com/office/officeart/2018/2/layout/IconCircleList"/>
    <dgm:cxn modelId="{BF865109-BBBF-47B1-B60D-F422B2AEBB77}" type="presParOf" srcId="{0267F712-B64C-489D-9834-FFC154286428}" destId="{6FE1EBE5-ECAE-4DBC-9EE4-A9708F8B8FEB}" srcOrd="0" destOrd="0" presId="urn:microsoft.com/office/officeart/2018/2/layout/IconCircleList"/>
    <dgm:cxn modelId="{01E478BC-71B2-4392-83F1-D961144C93B8}" type="presParOf" srcId="{0267F712-B64C-489D-9834-FFC154286428}" destId="{C25A88DC-BBB9-4F4A-9DFB-2E46A07508B2}" srcOrd="1" destOrd="0" presId="urn:microsoft.com/office/officeart/2018/2/layout/IconCircleList"/>
    <dgm:cxn modelId="{9C4C31CB-A416-42ED-A5FA-232C8E9842CB}" type="presParOf" srcId="{0267F712-B64C-489D-9834-FFC154286428}" destId="{9EC58D23-0DEF-4D6F-AD0E-85A953083EAF}" srcOrd="2" destOrd="0" presId="urn:microsoft.com/office/officeart/2018/2/layout/IconCircleList"/>
    <dgm:cxn modelId="{74EB442E-06E5-454A-B593-71D5E1B488E3}" type="presParOf" srcId="{0267F712-B64C-489D-9834-FFC154286428}" destId="{F78A0093-247A-44E8-99D7-E4E15161CB46}" srcOrd="3" destOrd="0" presId="urn:microsoft.com/office/officeart/2018/2/layout/IconCircleList"/>
    <dgm:cxn modelId="{FCBC1260-EAC3-4F78-BD47-47E17831946E}" type="presParOf" srcId="{A375F706-BC0E-45EC-8542-9093B9C7B8E8}" destId="{E97FEA6A-A429-4A17-A9B3-73A2F81FCEDB}" srcOrd="5" destOrd="0" presId="urn:microsoft.com/office/officeart/2018/2/layout/IconCircleList"/>
    <dgm:cxn modelId="{3E7E5A64-BCC0-4652-851D-40DE9216BD8B}" type="presParOf" srcId="{A375F706-BC0E-45EC-8542-9093B9C7B8E8}" destId="{B19E7D41-BF2A-4DC4-B8E1-E68346350C6C}" srcOrd="6" destOrd="0" presId="urn:microsoft.com/office/officeart/2018/2/layout/IconCircleList"/>
    <dgm:cxn modelId="{A51F5756-955F-43BE-AF80-C8D0AF022617}" type="presParOf" srcId="{B19E7D41-BF2A-4DC4-B8E1-E68346350C6C}" destId="{A098F7D0-20B1-43D9-9C24-B815C3432126}" srcOrd="0" destOrd="0" presId="urn:microsoft.com/office/officeart/2018/2/layout/IconCircleList"/>
    <dgm:cxn modelId="{B4E6C2BE-826E-47C7-BECD-D401E737A67F}" type="presParOf" srcId="{B19E7D41-BF2A-4DC4-B8E1-E68346350C6C}" destId="{75FD743A-B326-4121-B319-1CB45CA35124}" srcOrd="1" destOrd="0" presId="urn:microsoft.com/office/officeart/2018/2/layout/IconCircleList"/>
    <dgm:cxn modelId="{BA7643D5-8AA7-4240-9049-44FFC0D57454}" type="presParOf" srcId="{B19E7D41-BF2A-4DC4-B8E1-E68346350C6C}" destId="{7A14E367-4E0C-4459-8810-1AC9ACD2E6FC}" srcOrd="2" destOrd="0" presId="urn:microsoft.com/office/officeart/2018/2/layout/IconCircleList"/>
    <dgm:cxn modelId="{03BE9F76-F2D2-41E8-9927-FE68E41A2E79}" type="presParOf" srcId="{B19E7D41-BF2A-4DC4-B8E1-E68346350C6C}" destId="{46A6B9E5-C472-4BF0-BC4B-F168045FC0D9}" srcOrd="3" destOrd="0" presId="urn:microsoft.com/office/officeart/2018/2/layout/IconCircleList"/>
    <dgm:cxn modelId="{3450A1C9-54E8-4892-8E3F-C79DD2C09BD7}" type="presParOf" srcId="{A375F706-BC0E-45EC-8542-9093B9C7B8E8}" destId="{2BB5F93F-59D7-4C48-BD6F-0CA0F905B4CF}" srcOrd="7" destOrd="0" presId="urn:microsoft.com/office/officeart/2018/2/layout/IconCircleList"/>
    <dgm:cxn modelId="{9B690206-6550-4CE5-92EF-BACE67F0C58E}" type="presParOf" srcId="{A375F706-BC0E-45EC-8542-9093B9C7B8E8}" destId="{FD69D62B-BD31-4FE3-B1E4-E8DE544C6204}" srcOrd="8" destOrd="0" presId="urn:microsoft.com/office/officeart/2018/2/layout/IconCircleList"/>
    <dgm:cxn modelId="{A94DCA0B-AB71-4F98-AFB4-7F3D18AD35F5}" type="presParOf" srcId="{FD69D62B-BD31-4FE3-B1E4-E8DE544C6204}" destId="{9333629D-82DF-4E6A-BF46-84B091CC21E9}" srcOrd="0" destOrd="0" presId="urn:microsoft.com/office/officeart/2018/2/layout/IconCircleList"/>
    <dgm:cxn modelId="{FC4E2928-CCF4-4925-A747-2477468BBB67}" type="presParOf" srcId="{FD69D62B-BD31-4FE3-B1E4-E8DE544C6204}" destId="{53ABD93A-15DE-46CA-ACF7-3586BE351567}" srcOrd="1" destOrd="0" presId="urn:microsoft.com/office/officeart/2018/2/layout/IconCircleList"/>
    <dgm:cxn modelId="{000408B3-4207-494B-9C7F-8DD6B0A65DE1}" type="presParOf" srcId="{FD69D62B-BD31-4FE3-B1E4-E8DE544C6204}" destId="{0336B364-7BAA-49D9-B091-65932E921842}" srcOrd="2" destOrd="0" presId="urn:microsoft.com/office/officeart/2018/2/layout/IconCircleList"/>
    <dgm:cxn modelId="{06BCA631-647E-4D4C-8F1C-0476CCBDE537}" type="presParOf" srcId="{FD69D62B-BD31-4FE3-B1E4-E8DE544C6204}" destId="{2F8B045C-016E-4450-AC3A-43C661A138A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99505-456D-438F-8783-512433AEB9A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E9C34-929D-4327-95A5-665CCF75BF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Distinctive features of the educational experience must </a:t>
          </a:r>
          <a:r>
            <a:rPr lang="en-US" b="1" dirty="0"/>
            <a:t>compensate the decrease of campus experience</a:t>
          </a:r>
        </a:p>
      </dgm:t>
    </dgm:pt>
    <dgm:pt modelId="{853F59E5-A827-40B8-84DD-A9D45A019F37}" type="parTrans" cxnId="{1B4AC64D-627C-4C03-BC11-DAFFA2F034C2}">
      <dgm:prSet/>
      <dgm:spPr/>
      <dgm:t>
        <a:bodyPr/>
        <a:lstStyle/>
        <a:p>
          <a:endParaRPr lang="en-US"/>
        </a:p>
      </dgm:t>
    </dgm:pt>
    <dgm:pt modelId="{B3655387-A745-48D8-995A-BA3E94B75C5A}" type="sibTrans" cxnId="{1B4AC64D-627C-4C03-BC11-DAFFA2F034C2}">
      <dgm:prSet/>
      <dgm:spPr/>
      <dgm:t>
        <a:bodyPr/>
        <a:lstStyle/>
        <a:p>
          <a:endParaRPr lang="en-US"/>
        </a:p>
      </dgm:t>
    </dgm:pt>
    <dgm:pt modelId="{FF139B4E-414A-4A9F-BA4F-30037A99C2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Assessments will be done regularly </a:t>
          </a:r>
          <a:r>
            <a:rPr lang="en-US" dirty="0"/>
            <a:t>throughout the semester and will not solely depend on final examinations</a:t>
          </a:r>
        </a:p>
      </dgm:t>
    </dgm:pt>
    <dgm:pt modelId="{B4AA1009-28B1-4E64-A47C-1D08B061BE00}" type="parTrans" cxnId="{02C1D8AE-8F70-4E47-80E6-36CBD5CD256C}">
      <dgm:prSet/>
      <dgm:spPr/>
      <dgm:t>
        <a:bodyPr/>
        <a:lstStyle/>
        <a:p>
          <a:endParaRPr lang="en-US"/>
        </a:p>
      </dgm:t>
    </dgm:pt>
    <dgm:pt modelId="{5F9F51BD-06EA-4C39-A1FA-30A46C72C40E}" type="sibTrans" cxnId="{02C1D8AE-8F70-4E47-80E6-36CBD5CD256C}">
      <dgm:prSet/>
      <dgm:spPr/>
      <dgm:t>
        <a:bodyPr/>
        <a:lstStyle/>
        <a:p>
          <a:endParaRPr lang="en-US"/>
        </a:p>
      </dgm:t>
    </dgm:pt>
    <dgm:pt modelId="{40B99081-B96A-41BE-A9B7-44997DF51D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Greater emphasis will be placed on </a:t>
          </a:r>
          <a:r>
            <a:rPr lang="en-US" b="1" dirty="0"/>
            <a:t>collaborative projects </a:t>
          </a:r>
        </a:p>
      </dgm:t>
    </dgm:pt>
    <dgm:pt modelId="{51B85A9D-4F7C-4BD4-ACAD-3C817E124A89}" type="parTrans" cxnId="{C6C44EDA-74A6-413D-BD6B-D05B928E589F}">
      <dgm:prSet/>
      <dgm:spPr/>
      <dgm:t>
        <a:bodyPr/>
        <a:lstStyle/>
        <a:p>
          <a:endParaRPr lang="en-US"/>
        </a:p>
      </dgm:t>
    </dgm:pt>
    <dgm:pt modelId="{83BA694D-A1AF-4FD1-B454-C015E35A2B4D}" type="sibTrans" cxnId="{C6C44EDA-74A6-413D-BD6B-D05B928E589F}">
      <dgm:prSet/>
      <dgm:spPr/>
      <dgm:t>
        <a:bodyPr/>
        <a:lstStyle/>
        <a:p>
          <a:endParaRPr lang="en-US"/>
        </a:p>
      </dgm:t>
    </dgm:pt>
    <dgm:pt modelId="{CF67B72A-52A4-496D-B4C1-95715880112A}" type="pres">
      <dgm:prSet presAssocID="{DC599505-456D-438F-8783-512433AEB9AA}" presName="root" presStyleCnt="0">
        <dgm:presLayoutVars>
          <dgm:dir/>
          <dgm:resizeHandles val="exact"/>
        </dgm:presLayoutVars>
      </dgm:prSet>
      <dgm:spPr/>
    </dgm:pt>
    <dgm:pt modelId="{F4AD27EE-5C89-452F-9AA7-9FB7AD908DBB}" type="pres">
      <dgm:prSet presAssocID="{0E4E9C34-929D-4327-95A5-665CCF75BFD5}" presName="compNode" presStyleCnt="0"/>
      <dgm:spPr/>
    </dgm:pt>
    <dgm:pt modelId="{9EB58221-8F2D-4E83-9564-8B7134833C9E}" type="pres">
      <dgm:prSet presAssocID="{0E4E9C34-929D-4327-95A5-665CCF75BF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7786DFD-7149-4759-93E7-2C128144C371}" type="pres">
      <dgm:prSet presAssocID="{0E4E9C34-929D-4327-95A5-665CCF75BFD5}" presName="spaceRect" presStyleCnt="0"/>
      <dgm:spPr/>
    </dgm:pt>
    <dgm:pt modelId="{E6DB1CAA-6B81-4C15-8866-4DA65A39A8E6}" type="pres">
      <dgm:prSet presAssocID="{0E4E9C34-929D-4327-95A5-665CCF75BFD5}" presName="textRect" presStyleLbl="revTx" presStyleIdx="0" presStyleCnt="3">
        <dgm:presLayoutVars>
          <dgm:chMax val="1"/>
          <dgm:chPref val="1"/>
        </dgm:presLayoutVars>
      </dgm:prSet>
      <dgm:spPr/>
    </dgm:pt>
    <dgm:pt modelId="{80210205-7F96-4DC0-A124-C5D51F383E4E}" type="pres">
      <dgm:prSet presAssocID="{B3655387-A745-48D8-995A-BA3E94B75C5A}" presName="sibTrans" presStyleCnt="0"/>
      <dgm:spPr/>
    </dgm:pt>
    <dgm:pt modelId="{F178B334-236A-4A51-8D41-9F99C7E3044B}" type="pres">
      <dgm:prSet presAssocID="{FF139B4E-414A-4A9F-BA4F-30037A99C25F}" presName="compNode" presStyleCnt="0"/>
      <dgm:spPr/>
    </dgm:pt>
    <dgm:pt modelId="{9E595CDA-8448-4D5C-A2CD-0C8118353B4B}" type="pres">
      <dgm:prSet presAssocID="{FF139B4E-414A-4A9F-BA4F-30037A99C2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D940BB5-AC9B-4C05-9A57-F534E4E600BA}" type="pres">
      <dgm:prSet presAssocID="{FF139B4E-414A-4A9F-BA4F-30037A99C25F}" presName="spaceRect" presStyleCnt="0"/>
      <dgm:spPr/>
    </dgm:pt>
    <dgm:pt modelId="{334A0BCE-5641-44AF-A503-6F3E8C5FCC65}" type="pres">
      <dgm:prSet presAssocID="{FF139B4E-414A-4A9F-BA4F-30037A99C25F}" presName="textRect" presStyleLbl="revTx" presStyleIdx="1" presStyleCnt="3">
        <dgm:presLayoutVars>
          <dgm:chMax val="1"/>
          <dgm:chPref val="1"/>
        </dgm:presLayoutVars>
      </dgm:prSet>
      <dgm:spPr/>
    </dgm:pt>
    <dgm:pt modelId="{64142AF9-965D-456D-81B8-BC078911DAA9}" type="pres">
      <dgm:prSet presAssocID="{5F9F51BD-06EA-4C39-A1FA-30A46C72C40E}" presName="sibTrans" presStyleCnt="0"/>
      <dgm:spPr/>
    </dgm:pt>
    <dgm:pt modelId="{9D626009-A185-49D7-B65B-D762F955A208}" type="pres">
      <dgm:prSet presAssocID="{40B99081-B96A-41BE-A9B7-44997DF51D66}" presName="compNode" presStyleCnt="0"/>
      <dgm:spPr/>
    </dgm:pt>
    <dgm:pt modelId="{100364CA-3CF4-4351-9AC0-DD3E81948858}" type="pres">
      <dgm:prSet presAssocID="{40B99081-B96A-41BE-A9B7-44997DF51D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9575B63-6AD8-4FD9-9607-0B3ECEE5E391}" type="pres">
      <dgm:prSet presAssocID="{40B99081-B96A-41BE-A9B7-44997DF51D66}" presName="spaceRect" presStyleCnt="0"/>
      <dgm:spPr/>
    </dgm:pt>
    <dgm:pt modelId="{F03C038D-108F-4C53-A638-E5F0030DA392}" type="pres">
      <dgm:prSet presAssocID="{40B99081-B96A-41BE-A9B7-44997DF51D6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6FF6F41-E506-44EE-A8D6-1F23DDAE8CDD}" type="presOf" srcId="{40B99081-B96A-41BE-A9B7-44997DF51D66}" destId="{F03C038D-108F-4C53-A638-E5F0030DA392}" srcOrd="0" destOrd="0" presId="urn:microsoft.com/office/officeart/2018/2/layout/IconLabelList"/>
    <dgm:cxn modelId="{C2ED9D42-5163-40AE-9412-9EB2B0C04722}" type="presOf" srcId="{FF139B4E-414A-4A9F-BA4F-30037A99C25F}" destId="{334A0BCE-5641-44AF-A503-6F3E8C5FCC65}" srcOrd="0" destOrd="0" presId="urn:microsoft.com/office/officeart/2018/2/layout/IconLabelList"/>
    <dgm:cxn modelId="{E245F043-20E7-4E28-82F1-EDFA1AD41496}" type="presOf" srcId="{DC599505-456D-438F-8783-512433AEB9AA}" destId="{CF67B72A-52A4-496D-B4C1-95715880112A}" srcOrd="0" destOrd="0" presId="urn:microsoft.com/office/officeart/2018/2/layout/IconLabelList"/>
    <dgm:cxn modelId="{1B4AC64D-627C-4C03-BC11-DAFFA2F034C2}" srcId="{DC599505-456D-438F-8783-512433AEB9AA}" destId="{0E4E9C34-929D-4327-95A5-665CCF75BFD5}" srcOrd="0" destOrd="0" parTransId="{853F59E5-A827-40B8-84DD-A9D45A019F37}" sibTransId="{B3655387-A745-48D8-995A-BA3E94B75C5A}"/>
    <dgm:cxn modelId="{ED4BA491-7BDF-4F09-A0A1-CF70C18004DE}" type="presOf" srcId="{0E4E9C34-929D-4327-95A5-665CCF75BFD5}" destId="{E6DB1CAA-6B81-4C15-8866-4DA65A39A8E6}" srcOrd="0" destOrd="0" presId="urn:microsoft.com/office/officeart/2018/2/layout/IconLabelList"/>
    <dgm:cxn modelId="{02C1D8AE-8F70-4E47-80E6-36CBD5CD256C}" srcId="{DC599505-456D-438F-8783-512433AEB9AA}" destId="{FF139B4E-414A-4A9F-BA4F-30037A99C25F}" srcOrd="1" destOrd="0" parTransId="{B4AA1009-28B1-4E64-A47C-1D08B061BE00}" sibTransId="{5F9F51BD-06EA-4C39-A1FA-30A46C72C40E}"/>
    <dgm:cxn modelId="{C6C44EDA-74A6-413D-BD6B-D05B928E589F}" srcId="{DC599505-456D-438F-8783-512433AEB9AA}" destId="{40B99081-B96A-41BE-A9B7-44997DF51D66}" srcOrd="2" destOrd="0" parTransId="{51B85A9D-4F7C-4BD4-ACAD-3C817E124A89}" sibTransId="{83BA694D-A1AF-4FD1-B454-C015E35A2B4D}"/>
    <dgm:cxn modelId="{CEA92BCD-DD72-47F3-8886-C8C1EAA9DD50}" type="presParOf" srcId="{CF67B72A-52A4-496D-B4C1-95715880112A}" destId="{F4AD27EE-5C89-452F-9AA7-9FB7AD908DBB}" srcOrd="0" destOrd="0" presId="urn:microsoft.com/office/officeart/2018/2/layout/IconLabelList"/>
    <dgm:cxn modelId="{5CE588DC-B161-495F-BBC0-28B7AB0A673D}" type="presParOf" srcId="{F4AD27EE-5C89-452F-9AA7-9FB7AD908DBB}" destId="{9EB58221-8F2D-4E83-9564-8B7134833C9E}" srcOrd="0" destOrd="0" presId="urn:microsoft.com/office/officeart/2018/2/layout/IconLabelList"/>
    <dgm:cxn modelId="{4C81492D-4296-4BC4-8F8A-DAD1E3B4F8D5}" type="presParOf" srcId="{F4AD27EE-5C89-452F-9AA7-9FB7AD908DBB}" destId="{57786DFD-7149-4759-93E7-2C128144C371}" srcOrd="1" destOrd="0" presId="urn:microsoft.com/office/officeart/2018/2/layout/IconLabelList"/>
    <dgm:cxn modelId="{91A3B98B-F7C7-46D5-A68A-9E100ADBCA27}" type="presParOf" srcId="{F4AD27EE-5C89-452F-9AA7-9FB7AD908DBB}" destId="{E6DB1CAA-6B81-4C15-8866-4DA65A39A8E6}" srcOrd="2" destOrd="0" presId="urn:microsoft.com/office/officeart/2018/2/layout/IconLabelList"/>
    <dgm:cxn modelId="{0F224171-EF23-47E0-B861-7D60BE0306E3}" type="presParOf" srcId="{CF67B72A-52A4-496D-B4C1-95715880112A}" destId="{80210205-7F96-4DC0-A124-C5D51F383E4E}" srcOrd="1" destOrd="0" presId="urn:microsoft.com/office/officeart/2018/2/layout/IconLabelList"/>
    <dgm:cxn modelId="{DA7373F7-6124-41FC-B375-C92100899BB4}" type="presParOf" srcId="{CF67B72A-52A4-496D-B4C1-95715880112A}" destId="{F178B334-236A-4A51-8D41-9F99C7E3044B}" srcOrd="2" destOrd="0" presId="urn:microsoft.com/office/officeart/2018/2/layout/IconLabelList"/>
    <dgm:cxn modelId="{201E8218-7CA8-4364-97A4-6F3233677C8D}" type="presParOf" srcId="{F178B334-236A-4A51-8D41-9F99C7E3044B}" destId="{9E595CDA-8448-4D5C-A2CD-0C8118353B4B}" srcOrd="0" destOrd="0" presId="urn:microsoft.com/office/officeart/2018/2/layout/IconLabelList"/>
    <dgm:cxn modelId="{B292D36F-3572-4080-95FE-D8F55D8004FA}" type="presParOf" srcId="{F178B334-236A-4A51-8D41-9F99C7E3044B}" destId="{BD940BB5-AC9B-4C05-9A57-F534E4E600BA}" srcOrd="1" destOrd="0" presId="urn:microsoft.com/office/officeart/2018/2/layout/IconLabelList"/>
    <dgm:cxn modelId="{716A365B-CC85-4E96-B90F-5FFBB5557159}" type="presParOf" srcId="{F178B334-236A-4A51-8D41-9F99C7E3044B}" destId="{334A0BCE-5641-44AF-A503-6F3E8C5FCC65}" srcOrd="2" destOrd="0" presId="urn:microsoft.com/office/officeart/2018/2/layout/IconLabelList"/>
    <dgm:cxn modelId="{FEA65021-38B1-4E7C-943C-8994E7745919}" type="presParOf" srcId="{CF67B72A-52A4-496D-B4C1-95715880112A}" destId="{64142AF9-965D-456D-81B8-BC078911DAA9}" srcOrd="3" destOrd="0" presId="urn:microsoft.com/office/officeart/2018/2/layout/IconLabelList"/>
    <dgm:cxn modelId="{5A0E04DC-5D51-4CA4-870D-DC22040FE258}" type="presParOf" srcId="{CF67B72A-52A4-496D-B4C1-95715880112A}" destId="{9D626009-A185-49D7-B65B-D762F955A208}" srcOrd="4" destOrd="0" presId="urn:microsoft.com/office/officeart/2018/2/layout/IconLabelList"/>
    <dgm:cxn modelId="{F5D05406-0BD6-4863-B74B-A06AF242E2D1}" type="presParOf" srcId="{9D626009-A185-49D7-B65B-D762F955A208}" destId="{100364CA-3CF4-4351-9AC0-DD3E81948858}" srcOrd="0" destOrd="0" presId="urn:microsoft.com/office/officeart/2018/2/layout/IconLabelList"/>
    <dgm:cxn modelId="{011B2D7A-988F-4A55-B30D-D28DCD53F683}" type="presParOf" srcId="{9D626009-A185-49D7-B65B-D762F955A208}" destId="{39575B63-6AD8-4FD9-9607-0B3ECEE5E391}" srcOrd="1" destOrd="0" presId="urn:microsoft.com/office/officeart/2018/2/layout/IconLabelList"/>
    <dgm:cxn modelId="{45C665AE-E011-42FC-9836-52C15359F2C0}" type="presParOf" srcId="{9D626009-A185-49D7-B65B-D762F955A208}" destId="{F03C038D-108F-4C53-A638-E5F0030DA39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6437-D665-4397-9D64-CFDB24DE4BA2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1C3FE-1128-48CF-A645-74491405426E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D838E-AD6E-4D20-8297-F7787790D5DA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New methods </a:t>
          </a:r>
          <a:r>
            <a:rPr lang="en-US" sz="1500" kern="1200"/>
            <a:t>of teaching</a:t>
          </a:r>
        </a:p>
      </dsp:txBody>
      <dsp:txXfrm>
        <a:off x="1172126" y="908559"/>
        <a:ext cx="2114937" cy="897246"/>
      </dsp:txXfrm>
    </dsp:sp>
    <dsp:sp modelId="{6F90246A-2F0A-4B81-B686-DC5A2BB6EC9C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89EC2-8EF1-4EB4-AA0A-578FB3114D86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F947D-6280-47FC-8F6F-44A6A56BB67E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Evaluation and </a:t>
          </a:r>
          <a:r>
            <a:rPr lang="en-US" sz="1500" b="1" kern="1200"/>
            <a:t>assessment by virtual means</a:t>
          </a:r>
          <a:endParaRPr lang="en-US" sz="1500" kern="1200"/>
        </a:p>
      </dsp:txBody>
      <dsp:txXfrm>
        <a:off x="4745088" y="908559"/>
        <a:ext cx="2114937" cy="897246"/>
      </dsp:txXfrm>
    </dsp:sp>
    <dsp:sp modelId="{6FE1EBE5-ECAE-4DBC-9EE4-A9708F8B8FEB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A88DC-BBB9-4F4A-9DFB-2E46A07508B2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A0093-247A-44E8-99D7-E4E15161CB46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Educational programs will include </a:t>
          </a:r>
          <a:r>
            <a:rPr lang="en-US" sz="1500" b="1" kern="1200"/>
            <a:t>digital content</a:t>
          </a:r>
          <a:endParaRPr lang="en-US" sz="1500" kern="1200"/>
        </a:p>
      </dsp:txBody>
      <dsp:txXfrm>
        <a:off x="8318049" y="908559"/>
        <a:ext cx="2114937" cy="897246"/>
      </dsp:txXfrm>
    </dsp:sp>
    <dsp:sp modelId="{A098F7D0-20B1-43D9-9C24-B815C3432126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D743A-B326-4121-B319-1CB45CA35124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6B9E5-C472-4BF0-BC4B-F168045FC0D9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Greater use of </a:t>
          </a:r>
          <a:r>
            <a:rPr lang="en-US" sz="1500" b="1" kern="1200"/>
            <a:t>Open Educational Resources</a:t>
          </a:r>
          <a:endParaRPr lang="en-US" sz="1500" kern="1200"/>
        </a:p>
      </dsp:txBody>
      <dsp:txXfrm>
        <a:off x="1172126" y="2545532"/>
        <a:ext cx="2114937" cy="897246"/>
      </dsp:txXfrm>
    </dsp:sp>
    <dsp:sp modelId="{9333629D-82DF-4E6A-BF46-84B091CC21E9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BD93A-15DE-46CA-ACF7-3586BE351567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B045C-016E-4450-AC3A-43C661A138A5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Professional development </a:t>
          </a:r>
          <a:r>
            <a:rPr lang="en-US" sz="1500" kern="1200"/>
            <a:t>for teaching staff on digital education</a:t>
          </a:r>
        </a:p>
      </dsp:txBody>
      <dsp:txXfrm>
        <a:off x="4745088" y="2545532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58221-8F2D-4E83-9564-8B7134833C9E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B1CAA-6B81-4C15-8866-4DA65A39A8E6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Distinctive features of the educational experience must </a:t>
          </a:r>
          <a:r>
            <a:rPr lang="en-US" sz="1400" b="1" kern="1200" dirty="0"/>
            <a:t>compensate the decrease of campus experience</a:t>
          </a:r>
        </a:p>
      </dsp:txBody>
      <dsp:txXfrm>
        <a:off x="417971" y="2644140"/>
        <a:ext cx="2889450" cy="720000"/>
      </dsp:txXfrm>
    </dsp:sp>
    <dsp:sp modelId="{9E595CDA-8448-4D5C-A2CD-0C8118353B4B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A0BCE-5641-44AF-A503-6F3E8C5FCC65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Assessments will be done regularly </a:t>
          </a:r>
          <a:r>
            <a:rPr lang="en-US" sz="1400" kern="1200" dirty="0"/>
            <a:t>throughout the semester and will not solely depend on final examinations</a:t>
          </a:r>
        </a:p>
      </dsp:txBody>
      <dsp:txXfrm>
        <a:off x="3813075" y="2644140"/>
        <a:ext cx="2889450" cy="720000"/>
      </dsp:txXfrm>
    </dsp:sp>
    <dsp:sp modelId="{100364CA-3CF4-4351-9AC0-DD3E81948858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C038D-108F-4C53-A638-E5F0030DA392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Greater emphasis will be placed on </a:t>
          </a:r>
          <a:r>
            <a:rPr lang="en-US" sz="1400" b="1" kern="1200" dirty="0"/>
            <a:t>collaborative projects </a:t>
          </a:r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4D929-4A20-4ABA-9835-6797A696753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4E1FD-F67A-4707-8C2E-BE0EB38D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4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4E1FD-F67A-4707-8C2E-BE0EB38DA7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6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AEA7-A0B1-419E-86FD-81190F2F8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E341B-C4FE-4850-9ABE-AE11FF0F9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B7561-5F13-45C6-92DE-A9061535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72D-36B9-4B8B-B518-A9299F6CF739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DC5E6-CA1D-4624-853D-396F7E11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E7216-4043-4EF6-BB61-D5DD40B0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6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8740-1399-4563-A8EA-F981974B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0C3EF-23F9-4976-BD59-B2646E6D9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A176-D18D-4678-BE26-8E135D45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4D43-9DCF-41DB-8841-42AEDB197724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8A961-5CB6-4A29-A9CA-A300620C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F1F5A-0C9F-4259-BB98-9EF9A684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3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84D5D-8743-4C86-9242-B07946830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816E8-3930-4E39-B835-09862612F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AC14C-9438-4F18-A216-4EB2445B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C5C2-0333-4DDA-BB36-B83491333D74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ACA9-DC5A-4906-AD33-3B09983A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91C1D-9F43-47FD-9802-A1305A5F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8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4E65-7C07-484F-A69A-59DC79FE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F3EBF-9B51-4277-BDD1-3CC1EBB53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076F6-8739-472C-9ED7-54175834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03AC-6129-42A5-AD4F-00F54E9E2E98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C868C-3874-46C5-8870-F1086517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88870-81DD-4D9D-B8E1-0C04A034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5504-0B09-4747-8394-5B81196B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85478-AD9D-4147-9EB4-78946DA5F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8C123-97FA-40B5-8856-4F86278B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DD68-1239-4B1E-A9CB-05C594283A7D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776F-E305-461C-8CEF-4037CD29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B9A47-EE1B-4B9B-8A28-99EEE951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4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088D-A848-4B78-825D-1CFADF12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5745E-BE6A-4435-B149-3B5309B09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2576F-DDC5-48D5-BE2F-1FEFFF7A4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954FC-68A5-4344-A69E-47E5CAD5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08F-080E-47E6-ACEF-B08DF6BFE263}" type="datetime1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9A122-B3B3-442E-A869-52F04B0D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411DF-177E-465F-8677-CFA42FF9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6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67AC-5B3D-455D-9A33-D5CC21CC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8414E-02D6-4141-806C-1F60158A4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BB330-3BA2-4CAA-A9AA-CD63B7FD0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B9F11-949C-4B51-8A80-7C1EA31E6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55CF6-DCEB-4A9D-AB2A-7E1CD96D6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27078-94AB-4E73-B28B-F9918C3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798D-4271-40D1-A6A0-633848A92AA3}" type="datetime1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C4ECC-12D2-4FA2-8DED-94154123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5BBA26-24AE-4D00-BF71-8A3AE475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FA5E-F832-4DC5-9749-E3FFD515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E6420-0297-4BC8-B854-3102D372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4D55-7360-4851-819A-636DDF501BCB}" type="datetime1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9B12C-0D80-4126-B34C-CE5FDB6C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40BA8-92FD-474D-90E7-4FC0C1BD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4E92E-3DA5-4D2C-85AB-DA30738BF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7D12-7F83-4ED1-8F2A-001C1D8B0B9C}" type="datetime1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75C84-91E5-4798-9762-8D0CA558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970A7-AECD-4901-B744-896DF7D8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4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DE69-CF75-48A2-B386-959BAAEC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53527-6462-43D1-B060-61F16790C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22AB2-C7C8-49A7-B77F-CD71243FE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60A14-AA48-4EA0-8A3C-41CD6F16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47EF-528B-46C7-88C0-E49F3035DAE2}" type="datetime1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2E439-8D1B-463D-A511-AC49DEFA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1BF48-DF2C-4D51-A63C-C55F1F9A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9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087-4227-4A50-93CC-DD9F3CF6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DF787-C0E4-496B-B8B9-6628D46E1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943E3-9C52-42B4-920B-96471543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B2572-206B-427A-A68F-90D3B404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A9A8-3FD4-4DE1-90A9-38FF57205889}" type="datetime1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0C329-B91D-4957-9EBF-438324C9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7C0F4-CE8E-430B-82A5-80CEAD83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8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8F60D-94F2-48E9-A02A-F76CC7F2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7D958-D963-482A-BB6D-EA41F2565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1B4C-80F8-4871-B6D1-025A87C4C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D4965-D4B2-4024-9B87-3565C926DBD3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6010A-10CD-4F1B-BA16-C116D1151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2B1D2-F12B-4039-B89C-EA432A2E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62540-B204-4885-8120-82145119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9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tack of flyers on a table&#10;&#10;Description automatically generated">
            <a:extLst>
              <a:ext uri="{FF2B5EF4-FFF2-40B4-BE49-F238E27FC236}">
                <a16:creationId xmlns:a16="http://schemas.microsoft.com/office/drawing/2014/main" id="{681C0E0D-9071-4194-8779-C1047C3FB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t="9091" r="2881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DD18F-63C4-4F08-A0E2-43F0F34D4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 dirty="0"/>
              <a:t>Education after COVID19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854CF-A257-4700-8676-045364189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239935" cy="1208141"/>
          </a:xfrm>
        </p:spPr>
        <p:txBody>
          <a:bodyPr>
            <a:normAutofit/>
          </a:bodyPr>
          <a:lstStyle/>
          <a:p>
            <a:pPr algn="l"/>
            <a:r>
              <a:rPr lang="it-IT" sz="2000" dirty="0"/>
              <a:t>Manuel Mazzara, Innopolis University</a:t>
            </a:r>
          </a:p>
          <a:p>
            <a:pPr algn="l"/>
            <a:r>
              <a:rPr lang="it-IT" sz="2000" dirty="0"/>
              <a:t>November </a:t>
            </a:r>
            <a:r>
              <a:rPr lang="it-IT" sz="2000" u="sng" dirty="0"/>
              <a:t>2020</a:t>
            </a:r>
            <a:endParaRPr lang="en-US" sz="2000" u="sng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445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A701-0CD4-474C-9AF4-A2643C7B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Old vs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BE1BA-34A3-4C0A-812B-841500A2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elements of old and new education can we assemble?</a:t>
            </a:r>
          </a:p>
        </p:txBody>
      </p:sp>
      <p:pic>
        <p:nvPicPr>
          <p:cNvPr id="8" name="Picture 7" descr="A group of people sitting in a library&#10;&#10;Description automatically generated">
            <a:extLst>
              <a:ext uri="{FF2B5EF4-FFF2-40B4-BE49-F238E27FC236}">
                <a16:creationId xmlns:a16="http://schemas.microsoft.com/office/drawing/2014/main" id="{CD8623BD-712F-4163-A28C-DC5E12D64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Picture 5" descr="A picture containing outdoor, person, dancer, person&#10;&#10;Description automatically generated">
            <a:extLst>
              <a:ext uri="{FF2B5EF4-FFF2-40B4-BE49-F238E27FC236}">
                <a16:creationId xmlns:a16="http://schemas.microsoft.com/office/drawing/2014/main" id="{E6DD570B-2089-4085-9CFF-161D39FB7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r="16159" b="-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78F51-30C7-448E-9C7C-60325F37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9336" y="6356350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762540-B204-4885-8120-821451190C8C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3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93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1FE28-6EA0-4F7C-8A04-0E55BAB5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The fourth industrial revolution </a:t>
            </a:r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A34CE291-FB12-4EFC-955D-0E2C6CF11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F47C-2A60-476F-9BE3-2DC9D656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1762540-B204-4885-8120-821451190C8C}" type="slidenum">
              <a:rPr lang="en-US" smtClean="0"/>
              <a:pPr defTabSz="457200"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B766B-2A11-4690-AB92-9C5E638F9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234" y="2073715"/>
            <a:ext cx="6935759" cy="2993042"/>
          </a:xfrm>
        </p:spPr>
        <p:txBody>
          <a:bodyPr anchor="ctr"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Should not this affect the way we teach?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5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iagram, table&#10;&#10;Description automatically generated">
            <a:extLst>
              <a:ext uri="{FF2B5EF4-FFF2-40B4-BE49-F238E27FC236}">
                <a16:creationId xmlns:a16="http://schemas.microsoft.com/office/drawing/2014/main" id="{43BFEC26-4C26-44BC-A082-C6304EE96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74" y="136525"/>
            <a:ext cx="9056451" cy="65865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88CE9-EFCE-401A-B0C4-AC75E846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0DB42-8856-4BBD-BB9A-FD53D8B66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807FC-9708-4498-9272-4C6C5EA4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What have we learned from COVID19?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91864-B17F-4E2C-943F-57BD2F68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6858-D699-4520-84E7-06F7BE55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 of education (1)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1C94C6F-6A27-4112-A4E7-FD833B6BDA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27C36-DB39-4DC4-A984-094B677E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3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7AFA-9A33-4A7F-A467-1750EF57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 of education (2)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DD2F213-6D12-48DD-A357-A288D4190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7129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502A6-6BD3-4A68-B0D1-7A7DC477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540-B204-4885-8120-821451190C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5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a toy&#10;&#10;Description automatically generated">
            <a:extLst>
              <a:ext uri="{FF2B5EF4-FFF2-40B4-BE49-F238E27FC236}">
                <a16:creationId xmlns:a16="http://schemas.microsoft.com/office/drawing/2014/main" id="{A76A71EE-132D-4898-AEAE-DC52D475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1168400"/>
            <a:ext cx="4533900" cy="4381500"/>
          </a:xfrm>
        </p:spPr>
      </p:pic>
      <p:pic>
        <p:nvPicPr>
          <p:cNvPr id="8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C01191F3-7AE8-4FEB-9F4C-7A7855D3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1" y="1168400"/>
            <a:ext cx="2286000" cy="438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E9EA77-15D0-46B2-A021-AFFC642B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We had to grow fast!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9CEBE-3DDD-4648-8DB6-6C07301F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024" y="6356350"/>
            <a:ext cx="6917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762540-B204-4885-8120-821451190C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34685-9295-4D48-BC01-2CAD04EE120D}"/>
              </a:ext>
            </a:extLst>
          </p:cNvPr>
          <p:cNvSpPr txBox="1"/>
          <p:nvPr/>
        </p:nvSpPr>
        <p:spPr>
          <a:xfrm>
            <a:off x="1937826" y="5900185"/>
            <a:ext cx="976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From 15 to 40 in no time. Imagine how it would feel like!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5F067A7-8E11-42B7-8E05-B2C88CC2F4AD}"/>
              </a:ext>
            </a:extLst>
          </p:cNvPr>
          <p:cNvSpPr/>
          <p:nvPr/>
        </p:nvSpPr>
        <p:spPr>
          <a:xfrm>
            <a:off x="8080273" y="3421930"/>
            <a:ext cx="978408" cy="491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23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FC2198B-5688-4762-9873-D1A0CDA34A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9091" r="23514" b="-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E48E5-022C-4A13-A73B-49F5338DD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100" b="1">
                <a:latin typeface="Google Sans"/>
              </a:rPr>
              <a:t>O</a:t>
            </a:r>
            <a:r>
              <a:rPr lang="en-US" sz="4100" b="1" i="0">
                <a:effectLst/>
                <a:latin typeface="Google Sans"/>
              </a:rPr>
              <a:t>nline education is here to stay</a:t>
            </a:r>
            <a:endParaRPr lang="en-US" sz="41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47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13F9B-77E5-49B9-A945-31C5E9FC7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0649" b="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691FF-61D9-4EBE-BDF9-E44E85D1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132812" cy="1124712"/>
          </a:xfrm>
        </p:spPr>
        <p:txBody>
          <a:bodyPr anchor="b">
            <a:normAutofit/>
          </a:bodyPr>
          <a:lstStyle/>
          <a:p>
            <a:r>
              <a:rPr lang="en-US" sz="2800" dirty="0"/>
              <a:t>The four-move checkmate 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4EBE1-E8AE-4D77-A6F5-F726F76F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467452" cy="3207258"/>
          </a:xfrm>
        </p:spPr>
        <p:txBody>
          <a:bodyPr anchor="t">
            <a:normAutofit/>
          </a:bodyPr>
          <a:lstStyle/>
          <a:p>
            <a:r>
              <a:rPr lang="en-US" sz="2400" dirty="0"/>
              <a:t>We had no choice than teaching online</a:t>
            </a:r>
          </a:p>
          <a:p>
            <a:r>
              <a:rPr lang="en-US" sz="2400" dirty="0"/>
              <a:t>Online teaching will be encouraged</a:t>
            </a:r>
          </a:p>
          <a:p>
            <a:r>
              <a:rPr lang="en-US" sz="2400" dirty="0"/>
              <a:t>Students will demand loudly online teaching</a:t>
            </a:r>
          </a:p>
          <a:p>
            <a:r>
              <a:rPr lang="en-US" sz="2400" dirty="0"/>
              <a:t>Online education will be part of regular routine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BE4A5-2641-42C2-9F59-E7B6F856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1762540-B204-4885-8120-821451190C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246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4A2BE-52D1-4B01-89EA-2F24AB25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8FA6B-679D-45A8-B15B-373CDC0F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762540-B204-4885-8120-821451190C8C}" type="slidenum">
              <a:rPr lang="en-US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DDA5B-EE2A-43D2-983D-38B36D0E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sz="2400"/>
              <a:t>Factory Model Education – reality or myth?</a:t>
            </a:r>
          </a:p>
          <a:p>
            <a:r>
              <a:rPr lang="en-US" sz="2400"/>
              <a:t>Old vs New</a:t>
            </a:r>
          </a:p>
          <a:p>
            <a:r>
              <a:rPr lang="en-US" sz="2400"/>
              <a:t>The fourth industrial revolution </a:t>
            </a:r>
          </a:p>
          <a:p>
            <a:r>
              <a:rPr lang="en-US" sz="2400"/>
              <a:t>What have we learned from COVID19?</a:t>
            </a:r>
          </a:p>
          <a:p>
            <a:r>
              <a:rPr lang="en-US" sz="2400"/>
              <a:t>Humanity and machines: the future of education</a:t>
            </a:r>
          </a:p>
          <a:p>
            <a:r>
              <a:rPr lang="en-US" sz="2400"/>
              <a:t>Conclusions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4055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F7275D-3DFB-4602-A798-0D36ADE28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" r="-1" b="2516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67C1B-5DD1-4DCF-B013-E42D514E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1762540-B204-4885-8120-821451190C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D6BA2-EA61-44B0-A17D-637CCB168DA5}"/>
              </a:ext>
            </a:extLst>
          </p:cNvPr>
          <p:cNvSpPr txBox="1"/>
          <p:nvPr/>
        </p:nvSpPr>
        <p:spPr>
          <a:xfrm>
            <a:off x="1623741" y="3550440"/>
            <a:ext cx="42303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Flexible schedule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 independence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Affordability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4986-7453-45CC-996C-0B20DB83D158}"/>
              </a:ext>
            </a:extLst>
          </p:cNvPr>
          <p:cNvSpPr txBox="1"/>
          <p:nvPr/>
        </p:nvSpPr>
        <p:spPr>
          <a:xfrm>
            <a:off x="6195767" y="3472669"/>
            <a:ext cx="50221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self-responsibility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Serious discipline, both for students and teacher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Going the “lazy way” leads to actual disaster</a:t>
            </a:r>
          </a:p>
        </p:txBody>
      </p:sp>
    </p:spTree>
    <p:extLst>
      <p:ext uri="{BB962C8B-B14F-4D97-AF65-F5344CB8AC3E}">
        <p14:creationId xmlns:p14="http://schemas.microsoft.com/office/powerpoint/2010/main" val="2627016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5A37A-1A13-4210-B897-49E5F46B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234" y="2073715"/>
            <a:ext cx="6935759" cy="2993042"/>
          </a:xfrm>
        </p:spPr>
        <p:txBody>
          <a:bodyPr anchor="ctr">
            <a:normAutofit/>
          </a:bodyPr>
          <a:lstStyle/>
          <a:p>
            <a:r>
              <a:rPr lang="en-US" sz="7500">
                <a:solidFill>
                  <a:schemeClr val="bg1"/>
                </a:solidFill>
              </a:rPr>
              <a:t>Has this anything to do with AI?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3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418B8F-23F6-40A3-90AC-D43362B35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75" y="961812"/>
            <a:ext cx="6574649" cy="4930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9E7C8-F7FE-4624-9E85-113C298D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Turing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06341-B12E-4215-A374-8439F2C7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2316B90-6781-4BD9-9EBD-0C5728149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394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852E36-7DAF-4250-B72A-7FDE1179D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75" y="961812"/>
            <a:ext cx="6574649" cy="4930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B46B84-B442-437D-9EF0-DFBE922D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Really?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EAEB5-7F83-4C4E-9DA2-1E769CEB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2316B90-6781-4BD9-9EBD-0C5728149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22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086E26-C0BA-43E5-B60D-951C804FA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3FCD0-43C7-4C97-A0F7-1F638ECEF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300" dirty="0"/>
              <a:t>What traits of humanity and machines can we blend in the future of education?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27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91EB3-8102-40F5-9EEB-34858C618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9B4BE-AA91-43D7-99D3-DD3ACE3F4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1107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7739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78F8-D344-4E0D-9143-8251C5EA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503404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Let us avoid the “student in a learning cocoon” approach – </a:t>
            </a:r>
            <a:r>
              <a:rPr lang="en-US" sz="3800" b="1" u="sng" dirty="0"/>
              <a:t>community still counts</a:t>
            </a:r>
            <a:r>
              <a:rPr lang="en-US" sz="3800" dirty="0"/>
              <a:t>!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indoor, sitting, covered, table&#10;&#10;Description automatically generated">
            <a:extLst>
              <a:ext uri="{FF2B5EF4-FFF2-40B4-BE49-F238E27FC236}">
                <a16:creationId xmlns:a16="http://schemas.microsoft.com/office/drawing/2014/main" id="{79F8713D-0079-4CDD-A5C4-DF8A274D7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F8247-24B8-4B44-87DF-4E5CC066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31762540-B204-4885-8120-821451190C8C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26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1927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A1FF8-DC57-4A22-B959-39945C7A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72C12-17FB-45E7-A9FA-C92FD917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762540-B204-4885-8120-821451190C8C}" type="slidenum">
              <a:rPr lang="en-US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8E44-693F-4C08-95F7-21B5922D3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Some elements of our education system are outdated</a:t>
            </a:r>
          </a:p>
          <a:p>
            <a:r>
              <a:rPr lang="en-US" sz="2400" dirty="0"/>
              <a:t>There is a 4</a:t>
            </a:r>
            <a:r>
              <a:rPr lang="en-US" sz="2400" baseline="30000" dirty="0"/>
              <a:t>th</a:t>
            </a:r>
            <a:r>
              <a:rPr lang="en-US" sz="2400" dirty="0"/>
              <a:t> industrial revolution going on</a:t>
            </a:r>
          </a:p>
          <a:p>
            <a:r>
              <a:rPr lang="en-US" sz="2400" dirty="0"/>
              <a:t>Frontal classes and practice are a millennia-old practice, cannot be (and should not be) fully replaced</a:t>
            </a:r>
          </a:p>
          <a:p>
            <a:r>
              <a:rPr lang="en-US" sz="2400" dirty="0"/>
              <a:t>What we have learned so far?</a:t>
            </a:r>
          </a:p>
          <a:p>
            <a:r>
              <a:rPr lang="en-US" sz="2400" dirty="0"/>
              <a:t>How to blend old and new for the future?</a:t>
            </a:r>
          </a:p>
          <a:p>
            <a:r>
              <a:rPr lang="en-US" sz="2400" b="1" u="sng" dirty="0"/>
              <a:t>Online teaching is here to stay</a:t>
            </a:r>
          </a:p>
          <a:p>
            <a:r>
              <a:rPr lang="en-US" sz="2400" dirty="0"/>
              <a:t>Humanity and machines can work together, for the benefit of humans?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794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A9F3F-0EC4-4D8E-BD62-9C9655E67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8" b="13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BDCBC4-0325-4BE2-9B06-317198E7A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3988708"/>
            <a:ext cx="9906000" cy="192224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C46B0-74C6-4018-9908-DB60821AB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4300627"/>
            <a:ext cx="9067800" cy="1298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</a:rPr>
              <a:t>. . . technologies will change, particularly in such a quickly evolving ﬁeld as IT, but the principles acquired during university study, if taught without dogma and with an open mind, will remain useful</a:t>
            </a:r>
          </a:p>
        </p:txBody>
      </p:sp>
    </p:spTree>
    <p:extLst>
      <p:ext uri="{BB962C8B-B14F-4D97-AF65-F5344CB8AC3E}">
        <p14:creationId xmlns:p14="http://schemas.microsoft.com/office/powerpoint/2010/main" val="146230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A2EE7-F679-47AD-A5BE-41583A37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3400"/>
              <a:t>Innopolis: experimental greenfield for education</a:t>
            </a:r>
            <a:endParaRPr lang="en-US" sz="3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88D14-78AD-4B7B-AA27-C9EF9AC5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Pioneering several research and </a:t>
            </a:r>
            <a:r>
              <a:rPr lang="en-US" sz="2000" b="1"/>
              <a:t>pedagogical projects </a:t>
            </a:r>
          </a:p>
          <a:p>
            <a:endParaRPr lang="en-US" sz="2000"/>
          </a:p>
          <a:p>
            <a:r>
              <a:rPr lang="en-US" sz="2000"/>
              <a:t>Experiments with </a:t>
            </a:r>
            <a:r>
              <a:rPr lang="en-US" sz="2000" b="1"/>
              <a:t>innovative teaching methods and curricula</a:t>
            </a:r>
          </a:p>
          <a:p>
            <a:endParaRPr lang="en-US" sz="2000" b="1"/>
          </a:p>
          <a:p>
            <a:r>
              <a:rPr lang="en-US" sz="2000" b="1"/>
              <a:t>Quick and efficient switch to online education </a:t>
            </a:r>
            <a:endParaRPr lang="en-US" sz="2000"/>
          </a:p>
          <a:p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CA2EE-1DBE-483D-9343-59E39B9DF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" r="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08A35-15FB-4AFE-ACA8-277861CD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762540-B204-4885-8120-821451190C8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4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building, photo, sitting, child&#10;&#10;Description automatically generated">
            <a:extLst>
              <a:ext uri="{FF2B5EF4-FFF2-40B4-BE49-F238E27FC236}">
                <a16:creationId xmlns:a16="http://schemas.microsoft.com/office/drawing/2014/main" id="{B365E618-CB68-42F6-980B-BC6997AC7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8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CF0F4-ED01-4A9E-8233-F8FFFC51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762540-B204-4885-8120-821451190C8C}" type="slidenum">
              <a:rPr lang="en-US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10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E0D09A27-B238-4E0C-9E74-40D4D5F28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2" r="-1" b="586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B5ECD-097F-49BA-9E12-3AEC65FE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2316B90-6781-4BD9-9EBD-0C5728149F32}" type="slidenum">
              <a:rPr lang="en-US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24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76C79-C83C-4FB2-A79E-596FC3F9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Factory Model Education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C81D8-1A98-4472-8114-FB9929709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Education system emerged in Europe in the 18th century and in North America in the mid-19th century</a:t>
            </a:r>
          </a:p>
          <a:p>
            <a:pPr lvl="1"/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</a:rPr>
              <a:t>T</a:t>
            </a:r>
            <a:r>
              <a:rPr lang="en-US" sz="2000" b="1" i="0" dirty="0">
                <a:effectLst/>
                <a:latin typeface="Arial" panose="020B0604020202020204" pitchFamily="34" charset="0"/>
              </a:rPr>
              <a:t>op-down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management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Outcomes designed to </a:t>
            </a:r>
            <a:r>
              <a:rPr lang="en-US" sz="2000" b="1" i="0" dirty="0">
                <a:effectLst/>
                <a:latin typeface="Arial" panose="020B0604020202020204" pitchFamily="34" charset="0"/>
              </a:rPr>
              <a:t>meet societal needs</a:t>
            </a:r>
          </a:p>
          <a:p>
            <a:r>
              <a:rPr lang="en-US" sz="2000" b="1">
                <a:latin typeface="Arial" panose="020B0604020202020204" pitchFamily="34" charset="0"/>
              </a:rPr>
              <a:t>A</a:t>
            </a:r>
            <a:r>
              <a:rPr lang="en-US" sz="2000" b="1" i="0">
                <a:effectLst/>
                <a:latin typeface="Arial" panose="020B0604020202020204" pitchFamily="34" charset="0"/>
              </a:rPr>
              <a:t>ge-based</a:t>
            </a:r>
            <a:r>
              <a:rPr lang="en-US" sz="2000" b="0" i="0">
                <a:effectLst/>
                <a:latin typeface="Arial" panose="020B0604020202020204" pitchFamily="34" charset="0"/>
              </a:rPr>
              <a:t> classrooms </a:t>
            </a:r>
          </a:p>
          <a:p>
            <a:r>
              <a:rPr lang="en-US" sz="2000" dirty="0">
                <a:latin typeface="Arial" panose="020B0604020202020204" pitchFamily="34" charset="0"/>
              </a:rPr>
              <a:t>F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ocus on </a:t>
            </a:r>
            <a:r>
              <a:rPr lang="en-US" sz="2000" b="1" i="0" dirty="0">
                <a:effectLst/>
                <a:latin typeface="Arial" panose="020B0604020202020204" pitchFamily="34" charset="0"/>
              </a:rPr>
              <a:t>producing results</a:t>
            </a:r>
            <a:endParaRPr lang="en-US" sz="2000" b="1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05DFA6A-F72E-40D3-BF84-8E4A5889C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6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8F7CE-922E-4809-ACE0-7559F261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762540-B204-4885-8120-821451190C8C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A24CC-CF66-40E8-A943-3A9CA6C49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" r="9089" b="734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75434-6A01-41B7-B8A6-740CBC6B5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just"/>
            <a:r>
              <a:rPr lang="en-US" sz="2600" dirty="0"/>
              <a:t>Yes this is an arguable view of history – still we can get insights on how the current model is outdated 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Out-dated does not mean that we must throw everything away!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82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ench, young, group&#10;&#10;Description automatically generated">
            <a:extLst>
              <a:ext uri="{FF2B5EF4-FFF2-40B4-BE49-F238E27FC236}">
                <a16:creationId xmlns:a16="http://schemas.microsoft.com/office/drawing/2014/main" id="{D3A6F975-A79C-43E4-BCD8-95F5E10E3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r="-1" b="5758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3CCC8-5358-4406-8143-F45FB65B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762540-B204-4885-8120-821451190C8C}" type="slidenum">
              <a:rPr lang="en-US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90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254E955-5EF0-465D-B4E8-191CB0595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7E80E-FF59-49FE-95B0-AC64FFFD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3700">
                <a:solidFill>
                  <a:schemeClr val="tx1">
                    <a:lumMod val="85000"/>
                    <a:lumOff val="15000"/>
                  </a:schemeClr>
                </a:solidFill>
              </a:rPr>
              <a:t>A dystopic view of the future or an opportunity for enhanced learning?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53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522</Words>
  <Application>Microsoft Office PowerPoint</Application>
  <PresentationFormat>Widescreen</PresentationFormat>
  <Paragraphs>90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Education after COVID19</vt:lpstr>
      <vt:lpstr>Agenda</vt:lpstr>
      <vt:lpstr>Innopolis: experimental greenfield for education</vt:lpstr>
      <vt:lpstr>PowerPoint Presentation</vt:lpstr>
      <vt:lpstr>PowerPoint Presentation</vt:lpstr>
      <vt:lpstr>Factory Model Education </vt:lpstr>
      <vt:lpstr>Yes this is an arguable view of history – still we can get insights on how the current model is outdated   Out-dated does not mean that we must throw everything away!</vt:lpstr>
      <vt:lpstr>PowerPoint Presentation</vt:lpstr>
      <vt:lpstr>A dystopic view of the future or an opportunity for enhanced learning?</vt:lpstr>
      <vt:lpstr>Old vs New</vt:lpstr>
      <vt:lpstr>The fourth industrial revolution </vt:lpstr>
      <vt:lpstr>Should not this affect the way we teach?</vt:lpstr>
      <vt:lpstr>PowerPoint Presentation</vt:lpstr>
      <vt:lpstr>What have we learned from COVID19?</vt:lpstr>
      <vt:lpstr>New features of education (1)</vt:lpstr>
      <vt:lpstr>New features of education (2)</vt:lpstr>
      <vt:lpstr>We had to grow fast!</vt:lpstr>
      <vt:lpstr>Online education is here to stay</vt:lpstr>
      <vt:lpstr>The four-move checkmate </vt:lpstr>
      <vt:lpstr>PowerPoint Presentation</vt:lpstr>
      <vt:lpstr>Has this anything to do with AI?</vt:lpstr>
      <vt:lpstr>The Turing line</vt:lpstr>
      <vt:lpstr>Really?</vt:lpstr>
      <vt:lpstr>What traits of humanity and machines can we blend in the future of education?</vt:lpstr>
      <vt:lpstr>Conclusions</vt:lpstr>
      <vt:lpstr>Let us avoid the “student in a learning cocoon” approach – community still counts!</vt:lpstr>
      <vt:lpstr>Summary</vt:lpstr>
      <vt:lpstr>. . . technologies will change, particularly in such a quickly evolving ﬁeld as IT, but the principles acquired during university study, if taught without dogma and with an open mind, will remain useful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after COVID19</dc:title>
  <dc:creator>Мануэль Маццара</dc:creator>
  <cp:lastModifiedBy>olumuyiwa Odusanya</cp:lastModifiedBy>
  <cp:revision>5</cp:revision>
  <dcterms:created xsi:type="dcterms:W3CDTF">2020-10-23T11:31:03Z</dcterms:created>
  <dcterms:modified xsi:type="dcterms:W3CDTF">2020-12-07T10:18:55Z</dcterms:modified>
</cp:coreProperties>
</file>